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90" r:id="rId3"/>
    <p:sldId id="291" r:id="rId4"/>
    <p:sldId id="292" r:id="rId5"/>
    <p:sldId id="286" r:id="rId6"/>
    <p:sldId id="293" r:id="rId7"/>
    <p:sldId id="289" r:id="rId8"/>
    <p:sldId id="294" r:id="rId9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0E4C09D-5722-43AA-9FA5-BEC459FB4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50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E7A891-5904-4C8D-8786-C00B68AD8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5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1E19422-9064-4136-9EEA-2F57D479054C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1AC7362-A9B3-4BC6-AC95-980F520EA573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A826707-D4FE-412D-BBF1-26994D3ED222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FFBDD9D-7E8A-434C-824C-C141F177FBA1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831A9F4-56A4-4E0F-9210-2CBE03CE0995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67CEBE3-1DC9-4AAA-8D64-34DCA5802D28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6A8354-F4CE-4267-9DCD-A337392DF8E9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6991109-3D65-431B-8D46-1CF212AB1702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63181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45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911151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我捨一切而要耶穌，耶穌滿足我全心；</a:t>
            </a:r>
          </a:p>
          <a:p>
            <a:pPr algn="ctr" eaLnBrk="1" hangingPunct="1"/>
            <a:r>
              <a:rPr lang="en-US" altLang="zh-TW" sz="2800" dirty="0"/>
              <a:t>I’ll give my all, Jesus to gain;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Jesus can satisfy my heart.</a:t>
            </a:r>
          </a:p>
          <a:p>
            <a:pPr algn="ctr" eaLnBrk="1" hangingPunct="1"/>
            <a:r>
              <a:rPr lang="zh-TW" altLang="en-US" dirty="0"/>
              <a:t>耶穌何等可以羨慕，使我平安並歡欣。</a:t>
            </a:r>
          </a:p>
          <a:p>
            <a:pPr algn="ctr" eaLnBrk="1" hangingPunct="1"/>
            <a:r>
              <a:rPr lang="en-US" altLang="zh-TW" sz="2800" dirty="0"/>
              <a:t>He is my soul’s very desire;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His peace and joy to me impart.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5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H330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我捨一切而要耶穌</a:t>
            </a:r>
            <a:r>
              <a:rPr lang="zh-TW" altLang="en-US" sz="2600" b="1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I’LL GIVE MY ALL, JESUS TO GAIN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祂的豐滿我不能言！但這豐滿我知道；</a:t>
            </a:r>
          </a:p>
          <a:p>
            <a:pPr algn="ctr" eaLnBrk="1" hangingPunct="1"/>
            <a:r>
              <a:rPr lang="en-US" altLang="zh-TW" sz="2800" dirty="0"/>
              <a:t>He is so rich! He is so full!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How can I tell all that I know?</a:t>
            </a:r>
          </a:p>
          <a:p>
            <a:pPr algn="ctr" eaLnBrk="1" hangingPunct="1"/>
            <a:r>
              <a:rPr lang="zh-TW" altLang="en-US" dirty="0"/>
              <a:t>祂的自己真是甘甜！而這甘甜我嘗到。</a:t>
            </a:r>
          </a:p>
          <a:p>
            <a:pPr algn="ctr" eaLnBrk="1" hangingPunct="1"/>
            <a:r>
              <a:rPr lang="en-US" altLang="zh-TW" sz="2800" dirty="0"/>
              <a:t>He is so sweet! He is so true!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This I have tasted in my soul.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337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我捨一切而要耶穌，有了耶穌我心愉；</a:t>
            </a:r>
          </a:p>
          <a:p>
            <a:pPr algn="ctr" eaLnBrk="1" hangingPunct="1"/>
            <a:r>
              <a:rPr lang="en-US" altLang="zh-TW" sz="2800" dirty="0"/>
              <a:t>I’ll give my all, Jesus to gain;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Jesus alone can thrill my soul.</a:t>
            </a:r>
          </a:p>
          <a:p>
            <a:pPr algn="ctr" eaLnBrk="1" hangingPunct="1"/>
            <a:r>
              <a:rPr lang="zh-TW" altLang="en-US" dirty="0"/>
              <a:t>得著一切仍是不足，得著耶穌就有餘。</a:t>
            </a:r>
          </a:p>
          <a:p>
            <a:pPr algn="ctr" eaLnBrk="1" hangingPunct="1"/>
            <a:r>
              <a:rPr lang="en-US" altLang="zh-TW" sz="2800" dirty="0"/>
              <a:t>Possessing all, I still have need;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Possessing Christ, fullness will flow.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祂的豐滿我不能言！但這豐滿我知道；</a:t>
            </a:r>
          </a:p>
          <a:p>
            <a:pPr algn="ctr" eaLnBrk="1" hangingPunct="1"/>
            <a:r>
              <a:rPr lang="en-US" altLang="zh-TW" sz="2800" dirty="0"/>
              <a:t>He is so rich! He is so full!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How can I tell all that I know?</a:t>
            </a:r>
          </a:p>
          <a:p>
            <a:pPr algn="ctr" eaLnBrk="1" hangingPunct="1"/>
            <a:r>
              <a:rPr lang="zh-TW" altLang="en-US" dirty="0"/>
              <a:t>祂的自己真是甘甜！而這甘甜我嘗到。</a:t>
            </a:r>
          </a:p>
          <a:p>
            <a:pPr algn="ctr" eaLnBrk="1" hangingPunct="1"/>
            <a:r>
              <a:rPr lang="en-US" altLang="zh-TW" sz="2800" dirty="0"/>
              <a:t>He is so sweet! He is so true!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This I have tasted in my soul.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318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000" dirty="0">
                <a:latin typeface="Arial" charset="0"/>
                <a:ea typeface="新細明體" pitchFamily="18" charset="-120"/>
              </a:rPr>
              <a:t>H330  (</a:t>
            </a:r>
            <a:r>
              <a:rPr lang="zh-TW" altLang="en-US" sz="20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0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0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0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世界雖大，我心雖小，大者難使小者富；</a:t>
            </a:r>
          </a:p>
          <a:p>
            <a:pPr algn="ctr" eaLnBrk="1" hangingPunct="1"/>
            <a:r>
              <a:rPr lang="en-US" altLang="zh-TW" sz="2800" dirty="0"/>
              <a:t>Though very great is all the world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And very small is my own heart,</a:t>
            </a:r>
          </a:p>
          <a:p>
            <a:pPr algn="ctr" eaLnBrk="1" hangingPunct="1"/>
            <a:r>
              <a:rPr lang="zh-TW" altLang="en-US" dirty="0"/>
              <a:t>小小之心所有需要，惟有耶穌能滿足。</a:t>
            </a:r>
          </a:p>
          <a:p>
            <a:pPr algn="ctr" eaLnBrk="1" hangingPunct="1"/>
            <a:r>
              <a:rPr lang="en-US" altLang="zh-TW" sz="2800" dirty="0"/>
              <a:t>Yet this great world with all its wealth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Can fill this small heart but in part.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祂的豐滿我不能言！但這豐滿我知道；</a:t>
            </a:r>
          </a:p>
          <a:p>
            <a:pPr algn="ctr" eaLnBrk="1" hangingPunct="1"/>
            <a:r>
              <a:rPr lang="en-US" altLang="zh-TW" sz="2800" dirty="0"/>
              <a:t>He is so rich! He is so full!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How can I tell all that I know?</a:t>
            </a:r>
          </a:p>
          <a:p>
            <a:pPr algn="ctr" eaLnBrk="1" hangingPunct="1"/>
            <a:r>
              <a:rPr lang="zh-TW" altLang="en-US" dirty="0"/>
              <a:t>祂的自己真是甘甜！而這甘甜我嘗到。</a:t>
            </a:r>
          </a:p>
          <a:p>
            <a:pPr algn="ctr" eaLnBrk="1" hangingPunct="1"/>
            <a:r>
              <a:rPr lang="en-US" altLang="zh-TW" sz="2800" dirty="0"/>
              <a:t>He is so sweet! He is so true!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This I have tasted in my soul.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有了耶穌我能歡唱，沒有耶穌我憂鬱；</a:t>
            </a:r>
          </a:p>
          <a:p>
            <a:pPr algn="ctr" eaLnBrk="1" hangingPunct="1"/>
            <a:r>
              <a:rPr lang="en-US" altLang="zh-TW" sz="2800" dirty="0"/>
              <a:t>When I have Christ, I sing with joy;</a:t>
            </a:r>
            <a:endParaRPr lang="zh-TW" altLang="en-US" sz="2800" dirty="0"/>
          </a:p>
          <a:p>
            <a:pPr algn="ctr" eaLnBrk="1" hangingPunct="1"/>
            <a:r>
              <a:rPr lang="en-US" altLang="zh-TW" sz="2800" dirty="0"/>
              <a:t>When I have not, I sing in woe.</a:t>
            </a:r>
          </a:p>
          <a:p>
            <a:pPr algn="ctr" eaLnBrk="1" hangingPunct="1"/>
            <a:r>
              <a:rPr lang="zh-TW" altLang="en-US" dirty="0"/>
              <a:t>耶穌同在就是天堂，耶穌不在是地獄。</a:t>
            </a:r>
          </a:p>
          <a:p>
            <a:pPr algn="ctr" eaLnBrk="1" hangingPunct="1"/>
            <a:r>
              <a:rPr lang="en-US" altLang="zh-TW" sz="2800" dirty="0"/>
              <a:t>When Jesus is ,’tis heaven here;</a:t>
            </a:r>
            <a:endParaRPr lang="zh-TW" altLang="en-US" sz="2800" dirty="0"/>
          </a:p>
          <a:p>
            <a:pPr algn="ctr" eaLnBrk="1" hangingPunct="1"/>
            <a:r>
              <a:rPr lang="en-US" altLang="zh-TW" sz="2800" dirty="0"/>
              <a:t>Where He is not, ’tis hell below.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祂的豐滿我不能言！但這豐滿我知道；</a:t>
            </a:r>
          </a:p>
          <a:p>
            <a:pPr algn="ctr" eaLnBrk="1" hangingPunct="1"/>
            <a:r>
              <a:rPr lang="en-US" altLang="zh-TW" sz="2800" dirty="0"/>
              <a:t>He is so rich! He is so full!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How can I tell all that I know?</a:t>
            </a:r>
          </a:p>
          <a:p>
            <a:pPr algn="ctr" eaLnBrk="1" hangingPunct="1"/>
            <a:r>
              <a:rPr lang="zh-TW" altLang="en-US" dirty="0"/>
              <a:t>祂的自己真是甘甜！而這甘甜我嘗到。</a:t>
            </a:r>
          </a:p>
          <a:p>
            <a:pPr algn="ctr" eaLnBrk="1" hangingPunct="1"/>
            <a:r>
              <a:rPr lang="en-US" altLang="zh-TW" sz="2800" dirty="0"/>
              <a:t>He is so sweet! He is so true!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This I have tasted in my soul.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5460</TotalTime>
  <Words>557</Words>
  <Application>Microsoft Office PowerPoint</Application>
  <PresentationFormat>Custom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H330  我捨一切而要耶穌  I’LL GIVE MY ALL, JESUS TO GAIN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124</cp:revision>
  <dcterms:created xsi:type="dcterms:W3CDTF">2001-04-19T19:07:54Z</dcterms:created>
  <dcterms:modified xsi:type="dcterms:W3CDTF">2017-08-05T17:26:06Z</dcterms:modified>
</cp:coreProperties>
</file>